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28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gs" Target="tags/tag189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48" y="1555115"/>
            <a:ext cx="3924776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2.xml"/><Relationship Id="rId3" Type="http://schemas.openxmlformats.org/officeDocument/2006/relationships/image" Target="../media/image10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5.xml"/><Relationship Id="rId3" Type="http://schemas.openxmlformats.org/officeDocument/2006/relationships/image" Target="../media/image11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8.xml"/><Relationship Id="rId3" Type="http://schemas.openxmlformats.org/officeDocument/2006/relationships/image" Target="../media/image12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1.xml"/><Relationship Id="rId3" Type="http://schemas.openxmlformats.org/officeDocument/2006/relationships/image" Target="../media/image13.pn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4.xml"/><Relationship Id="rId3" Type="http://schemas.openxmlformats.org/officeDocument/2006/relationships/image" Target="../media/image14.png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7.xml"/><Relationship Id="rId3" Type="http://schemas.openxmlformats.org/officeDocument/2006/relationships/image" Target="../media/image15.png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0.xml"/><Relationship Id="rId3" Type="http://schemas.openxmlformats.org/officeDocument/2006/relationships/image" Target="../media/image16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3.xml"/><Relationship Id="rId3" Type="http://schemas.openxmlformats.org/officeDocument/2006/relationships/image" Target="../media/image17.png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6.xml"/><Relationship Id="rId3" Type="http://schemas.openxmlformats.org/officeDocument/2006/relationships/image" Target="../media/image18.png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9.xml"/><Relationship Id="rId3" Type="http://schemas.openxmlformats.org/officeDocument/2006/relationships/image" Target="../media/image19.png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2.xml"/><Relationship Id="rId3" Type="http://schemas.openxmlformats.org/officeDocument/2006/relationships/image" Target="../media/image20.pn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5.xml"/><Relationship Id="rId3" Type="http://schemas.openxmlformats.org/officeDocument/2006/relationships/image" Target="../media/image21.pn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8.xml"/><Relationship Id="rId3" Type="http://schemas.openxmlformats.org/officeDocument/2006/relationships/image" Target="../media/image22.png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1.xml"/><Relationship Id="rId3" Type="http://schemas.openxmlformats.org/officeDocument/2006/relationships/image" Target="../media/image23.png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4.xml"/><Relationship Id="rId3" Type="http://schemas.openxmlformats.org/officeDocument/2006/relationships/image" Target="../media/image24.png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7.xml"/><Relationship Id="rId3" Type="http://schemas.openxmlformats.org/officeDocument/2006/relationships/image" Target="../media/image25.png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0.xml"/><Relationship Id="rId3" Type="http://schemas.openxmlformats.org/officeDocument/2006/relationships/image" Target="../media/image26.png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3.xml"/><Relationship Id="rId3" Type="http://schemas.openxmlformats.org/officeDocument/2006/relationships/image" Target="../media/image27.png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6.xml"/><Relationship Id="rId3" Type="http://schemas.openxmlformats.org/officeDocument/2006/relationships/image" Target="../media/image28.png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9.xml"/><Relationship Id="rId3" Type="http://schemas.openxmlformats.org/officeDocument/2006/relationships/image" Target="../media/image29.pn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3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2.xml"/><Relationship Id="rId3" Type="http://schemas.openxmlformats.org/officeDocument/2006/relationships/image" Target="../media/image30.png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5.xml"/><Relationship Id="rId3" Type="http://schemas.openxmlformats.org/officeDocument/2006/relationships/image" Target="../media/image31.png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8.xml"/><Relationship Id="rId3" Type="http://schemas.openxmlformats.org/officeDocument/2006/relationships/image" Target="../media/image32.png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1.xml"/><Relationship Id="rId3" Type="http://schemas.openxmlformats.org/officeDocument/2006/relationships/image" Target="../media/image33.png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4.xml"/><Relationship Id="rId3" Type="http://schemas.openxmlformats.org/officeDocument/2006/relationships/image" Target="../media/image34.png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7.xml"/><Relationship Id="rId3" Type="http://schemas.openxmlformats.org/officeDocument/2006/relationships/image" Target="../media/image35.png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0.xml"/><Relationship Id="rId3" Type="http://schemas.openxmlformats.org/officeDocument/2006/relationships/image" Target="../media/image36.png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3.xml"/><Relationship Id="rId3" Type="http://schemas.openxmlformats.org/officeDocument/2006/relationships/image" Target="../media/image37.png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6.xml"/><Relationship Id="rId3" Type="http://schemas.openxmlformats.org/officeDocument/2006/relationships/image" Target="../media/image38.png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9.xml"/><Relationship Id="rId3" Type="http://schemas.openxmlformats.org/officeDocument/2006/relationships/image" Target="../media/image39.png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2.xml"/><Relationship Id="rId3" Type="http://schemas.openxmlformats.org/officeDocument/2006/relationships/image" Target="../media/image40.png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5.xml"/><Relationship Id="rId3" Type="http://schemas.openxmlformats.org/officeDocument/2006/relationships/image" Target="../media/image41.png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8.xml"/><Relationship Id="rId3" Type="http://schemas.openxmlformats.org/officeDocument/2006/relationships/image" Target="../media/image42.png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image" Target="../media/image5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3" Type="http://schemas.openxmlformats.org/officeDocument/2006/relationships/image" Target="../media/image6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3.xml"/><Relationship Id="rId3" Type="http://schemas.openxmlformats.org/officeDocument/2006/relationships/image" Target="../media/image7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6.xml"/><Relationship Id="rId3" Type="http://schemas.openxmlformats.org/officeDocument/2006/relationships/image" Target="../media/image8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9.xml"/><Relationship Id="rId3" Type="http://schemas.openxmlformats.org/officeDocument/2006/relationships/image" Target="../media/image9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-635"/>
            <a:ext cx="9135110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193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241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877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225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9400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241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384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654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225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0990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082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241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193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765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225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495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765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635" cy="68656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925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559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1460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812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051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082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589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622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0082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90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622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4687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892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606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38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90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765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400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9.xml><?xml version="1.0" encoding="utf-8"?>
<p:tagLst xmlns:p="http://schemas.openxmlformats.org/presentationml/2006/main">
  <p:tag name="KSO_WPP_MARK_KEY" val="899be43b-d6a8-442b-9ee5-a02d8ab8bfd5"/>
  <p:tag name="COMMONDATA" val="eyJoZGlkIjoiODgyMzhjNDU0ZDBiZDU0MTA2MWQ1ODhiOTQ4YTFjNGEifQ=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WPS 演示</Application>
  <PresentationFormat>宽屏</PresentationFormat>
  <Paragraphs>168</Paragraphs>
  <Slides>42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老陈</cp:lastModifiedBy>
  <cp:revision>173</cp:revision>
  <dcterms:created xsi:type="dcterms:W3CDTF">2019-06-19T02:08:00Z</dcterms:created>
  <dcterms:modified xsi:type="dcterms:W3CDTF">2022-12-22T06:36:52Z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2052-11.1.0.12132</vt:lpwstr>
  </property>
  <property fmtid="{D5CDD505-2E9C-101B-9397-08002B2CF9AE}" pid="3" name="ICV">
    <vt:lpwstr>C8530D0892DD4B9EA132E56FD2F83EDF</vt:lpwstr>
  </property>
</Properties>
</file>