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1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image" Target="../media/image1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3.xml"/><Relationship Id="rId3" Type="http://schemas.openxmlformats.org/officeDocument/2006/relationships/image" Target="../media/image10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Relationship Id="rId3" Type="http://schemas.openxmlformats.org/officeDocument/2006/relationships/image" Target="../media/image11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9.xml"/><Relationship Id="rId3" Type="http://schemas.openxmlformats.org/officeDocument/2006/relationships/image" Target="../media/image12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2.xml"/><Relationship Id="rId3" Type="http://schemas.openxmlformats.org/officeDocument/2006/relationships/image" Target="../media/image13.png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5.xml"/><Relationship Id="rId3" Type="http://schemas.openxmlformats.org/officeDocument/2006/relationships/image" Target="../media/image14.pn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8.xml"/><Relationship Id="rId3" Type="http://schemas.openxmlformats.org/officeDocument/2006/relationships/image" Target="../media/image15.pn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1.xml"/><Relationship Id="rId3" Type="http://schemas.openxmlformats.org/officeDocument/2006/relationships/image" Target="../media/image16.png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3" Type="http://schemas.openxmlformats.org/officeDocument/2006/relationships/image" Target="../media/image2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Relationship Id="rId3" Type="http://schemas.openxmlformats.org/officeDocument/2006/relationships/image" Target="../media/image3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Relationship Id="rId3" Type="http://schemas.openxmlformats.org/officeDocument/2006/relationships/image" Target="../media/image4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8.xml"/><Relationship Id="rId3" Type="http://schemas.openxmlformats.org/officeDocument/2006/relationships/image" Target="../media/image5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1.xml"/><Relationship Id="rId3" Type="http://schemas.openxmlformats.org/officeDocument/2006/relationships/image" Target="../media/image6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4.xml"/><Relationship Id="rId3" Type="http://schemas.openxmlformats.org/officeDocument/2006/relationships/image" Target="../media/image7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7.xml"/><Relationship Id="rId3" Type="http://schemas.openxmlformats.org/officeDocument/2006/relationships/image" Target="../media/image8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0.xml"/><Relationship Id="rId3" Type="http://schemas.openxmlformats.org/officeDocument/2006/relationships/image" Target="../media/image9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6260" y="989965"/>
            <a:ext cx="9799200" cy="2570400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184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153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2955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184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6260" y="924560"/>
            <a:ext cx="9799200" cy="2570400"/>
          </a:xfrm>
        </p:spPr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279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486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5" y="635"/>
            <a:ext cx="1227074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p="http://schemas.openxmlformats.org/presentationml/2006/main">
  <p:tag name="KSO_WPP_MARK_KEY" val="af85bd78-941b-4cfd-9bea-25c5fb885530"/>
  <p:tag name="COMMONDATA" val="eyJoZGlkIjoiODgyMzhjNDU0ZDBiZDU0MTA2MWQ1ODhiOTQ4YTFjNGE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PLACING_PICTURE_USER_VIEWPORT" val="{&quot;height&quot;:7560,&quot;width&quot;:13440}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WPS 演示</Application>
  <PresentationFormat>宽屏</PresentationFormat>
  <Paragraphs>64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Calibri</vt:lpstr>
      <vt:lpstr>Arial Unicode MS</vt:lpstr>
      <vt:lpstr>Office 主题​​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老陈</cp:lastModifiedBy>
  <cp:revision>173</cp:revision>
  <dcterms:created xsi:type="dcterms:W3CDTF">2019-06-19T02:08:00Z</dcterms:created>
  <dcterms:modified xsi:type="dcterms:W3CDTF">2022-12-23T04:53:57Z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2052-11.1.0.12132</vt:lpwstr>
  </property>
  <property fmtid="{D5CDD505-2E9C-101B-9397-08002B2CF9AE}" pid="3" name="ICV">
    <vt:lpwstr>5BE10B32CCEF48549C7BF92400B0D4C9</vt:lpwstr>
  </property>
</Properties>
</file>