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308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09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4" Type="http://schemas.openxmlformats.org/officeDocument/2006/relationships/tags" Target="tags/tag17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9.xml"/><Relationship Id="rId3" Type="http://schemas.openxmlformats.org/officeDocument/2006/relationships/image" Target="../media/image10.pn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2.xml"/><Relationship Id="rId3" Type="http://schemas.openxmlformats.org/officeDocument/2006/relationships/image" Target="../media/image11.png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5.xml"/><Relationship Id="rId3" Type="http://schemas.openxmlformats.org/officeDocument/2006/relationships/image" Target="../media/image12.png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8.xml"/><Relationship Id="rId3" Type="http://schemas.openxmlformats.org/officeDocument/2006/relationships/image" Target="../media/image13.png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1.xml"/><Relationship Id="rId3" Type="http://schemas.openxmlformats.org/officeDocument/2006/relationships/image" Target="../media/image14.png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4.xml"/><Relationship Id="rId3" Type="http://schemas.openxmlformats.org/officeDocument/2006/relationships/image" Target="../media/image15.png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7.xml"/><Relationship Id="rId3" Type="http://schemas.openxmlformats.org/officeDocument/2006/relationships/image" Target="../media/image16.png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0.xml"/><Relationship Id="rId3" Type="http://schemas.openxmlformats.org/officeDocument/2006/relationships/image" Target="../media/image17.png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3.xml"/><Relationship Id="rId3" Type="http://schemas.openxmlformats.org/officeDocument/2006/relationships/image" Target="../media/image18.png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6.xml"/><Relationship Id="rId3" Type="http://schemas.openxmlformats.org/officeDocument/2006/relationships/image" Target="../media/image19.png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9.xml"/><Relationship Id="rId3" Type="http://schemas.openxmlformats.org/officeDocument/2006/relationships/image" Target="../media/image20.png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2.xml"/><Relationship Id="rId3" Type="http://schemas.openxmlformats.org/officeDocument/2006/relationships/image" Target="../media/image21.png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5.xml"/><Relationship Id="rId3" Type="http://schemas.openxmlformats.org/officeDocument/2006/relationships/image" Target="../media/image22.png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8.xml"/><Relationship Id="rId3" Type="http://schemas.openxmlformats.org/officeDocument/2006/relationships/image" Target="../media/image23.png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1.xml"/><Relationship Id="rId3" Type="http://schemas.openxmlformats.org/officeDocument/2006/relationships/image" Target="../media/image24.png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4.xml"/><Relationship Id="rId3" Type="http://schemas.openxmlformats.org/officeDocument/2006/relationships/image" Target="../media/image25.png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7.xml"/><Relationship Id="rId3" Type="http://schemas.openxmlformats.org/officeDocument/2006/relationships/image" Target="../media/image26.png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0.xml"/><Relationship Id="rId3" Type="http://schemas.openxmlformats.org/officeDocument/2006/relationships/image" Target="../media/image27.png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3.xml"/><Relationship Id="rId3" Type="http://schemas.openxmlformats.org/officeDocument/2006/relationships/image" Target="../media/image28.png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6.xml"/><Relationship Id="rId3" Type="http://schemas.openxmlformats.org/officeDocument/2006/relationships/image" Target="../media/image29.png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image" Target="../media/image3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9.xml"/><Relationship Id="rId3" Type="http://schemas.openxmlformats.org/officeDocument/2006/relationships/image" Target="../media/image30.png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2.xml"/><Relationship Id="rId3" Type="http://schemas.openxmlformats.org/officeDocument/2006/relationships/image" Target="../media/image31.png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5.xml"/><Relationship Id="rId3" Type="http://schemas.openxmlformats.org/officeDocument/2006/relationships/image" Target="../media/image32.png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8.xml"/><Relationship Id="rId3" Type="http://schemas.openxmlformats.org/officeDocument/2006/relationships/image" Target="../media/image33.png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1.xml"/><Relationship Id="rId3" Type="http://schemas.openxmlformats.org/officeDocument/2006/relationships/image" Target="../media/image34.png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4.xml"/><Relationship Id="rId3" Type="http://schemas.openxmlformats.org/officeDocument/2006/relationships/image" Target="../media/image35.png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7.xml"/><Relationship Id="rId3" Type="http://schemas.openxmlformats.org/officeDocument/2006/relationships/image" Target="../media/image36.png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0.xml"/><Relationship Id="rId3" Type="http://schemas.openxmlformats.org/officeDocument/2006/relationships/image" Target="../media/image37.png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1.xml"/><Relationship Id="rId3" Type="http://schemas.openxmlformats.org/officeDocument/2006/relationships/image" Target="../media/image4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4.xml"/><Relationship Id="rId3" Type="http://schemas.openxmlformats.org/officeDocument/2006/relationships/image" Target="../media/image5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7.xml"/><Relationship Id="rId3" Type="http://schemas.openxmlformats.org/officeDocument/2006/relationships/image" Target="../media/image6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0.xml"/><Relationship Id="rId3" Type="http://schemas.openxmlformats.org/officeDocument/2006/relationships/image" Target="../media/image7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3.xml"/><Relationship Id="rId3" Type="http://schemas.openxmlformats.org/officeDocument/2006/relationships/image" Target="../media/image8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6.xml"/><Relationship Id="rId3" Type="http://schemas.openxmlformats.org/officeDocument/2006/relationships/image" Target="../media/image9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635"/>
            <a:ext cx="12192000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635"/>
            <a:ext cx="1219073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635"/>
            <a:ext cx="12192000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635"/>
            <a:ext cx="12192000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635"/>
            <a:ext cx="1219073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5649" t="17855" r="14607" b="12289"/>
          <a:stretch>
            <a:fillRect/>
          </a:stretch>
        </p:blipFill>
        <p:spPr>
          <a:xfrm>
            <a:off x="15240" y="635"/>
            <a:ext cx="12168505" cy="68560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5162" t="7813" r="15822" b="2630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4641" t="7032" r="16516" b="7620"/>
          <a:stretch>
            <a:fillRect/>
          </a:stretch>
        </p:blipFill>
        <p:spPr>
          <a:xfrm>
            <a:off x="635" y="635"/>
            <a:ext cx="12192000" cy="68567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7073" t="12646" r="18109" b="4685"/>
          <a:stretch>
            <a:fillRect/>
          </a:stretch>
        </p:blipFill>
        <p:spPr>
          <a:xfrm>
            <a:off x="0" y="0"/>
            <a:ext cx="12192635" cy="68567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6806" t="6742" r="15321" b="9437"/>
          <a:stretch>
            <a:fillRect/>
          </a:stretch>
        </p:blipFill>
        <p:spPr>
          <a:xfrm>
            <a:off x="-635" y="-1270"/>
            <a:ext cx="12192000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6719" t="7508" r="15448" b="5021"/>
          <a:stretch>
            <a:fillRect/>
          </a:stretch>
        </p:blipFill>
        <p:spPr>
          <a:xfrm>
            <a:off x="0" y="-635"/>
            <a:ext cx="121926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4734" t="10954" r="14021" b="3972"/>
          <a:stretch>
            <a:fillRect/>
          </a:stretch>
        </p:blipFill>
        <p:spPr>
          <a:xfrm>
            <a:off x="-635" y="0"/>
            <a:ext cx="12192635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4307" t="12778" r="15161" b="5167"/>
          <a:stretch>
            <a:fillRect/>
          </a:stretch>
        </p:blipFill>
        <p:spPr>
          <a:xfrm>
            <a:off x="0" y="0"/>
            <a:ext cx="12192635" cy="68567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3859" t="7852" r="13911" b="8343"/>
          <a:stretch>
            <a:fillRect/>
          </a:stretch>
        </p:blipFill>
        <p:spPr>
          <a:xfrm>
            <a:off x="0" y="71120"/>
            <a:ext cx="12191365" cy="67862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1161" t="6404" r="11161" b="8263"/>
          <a:stretch>
            <a:fillRect/>
          </a:stretch>
        </p:blipFill>
        <p:spPr>
          <a:xfrm>
            <a:off x="0" y="0"/>
            <a:ext cx="12192635" cy="68567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6002" t="10231" r="16215" b="722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7771" r="8479" b="10157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6000" t="14833" r="7750" b="11991"/>
          <a:stretch>
            <a:fillRect/>
          </a:stretch>
        </p:blipFill>
        <p:spPr>
          <a:xfrm>
            <a:off x="0" y="-635"/>
            <a:ext cx="12192635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3479" t="7306" r="2323" b="9046"/>
          <a:stretch>
            <a:fillRect/>
          </a:stretch>
        </p:blipFill>
        <p:spPr>
          <a:xfrm>
            <a:off x="0" y="0"/>
            <a:ext cx="1225740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5672" t="8880" r="18484" b="9426"/>
          <a:stretch>
            <a:fillRect/>
          </a:stretch>
        </p:blipFill>
        <p:spPr>
          <a:xfrm>
            <a:off x="1041400" y="1905"/>
            <a:ext cx="9822180" cy="68554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4219" t="9916" r="15000"/>
          <a:stretch>
            <a:fillRect/>
          </a:stretch>
        </p:blipFill>
        <p:spPr>
          <a:xfrm>
            <a:off x="1367790" y="43815"/>
            <a:ext cx="9456420" cy="67703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52020" cy="69481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635"/>
            <a:ext cx="12192000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1120"/>
            <a:ext cx="12192000" cy="6786245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2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5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8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9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2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5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8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4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7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9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2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5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8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1.xml><?xml version="1.0" encoding="utf-8"?>
<p:tagLst xmlns:p="http://schemas.openxmlformats.org/presentationml/2006/main">
  <p:tag name="KSO_WPP_MARK_KEY" val="368bc7e0-9849-4548-a3d2-1e56bf5fb35e"/>
  <p:tag name="COMMONDATA" val="eyJoZGlkIjoiODgyMzhjNDU0ZDBiZDU0MTA2MWQ1ODhiOTQ4YTFjNGEifQ=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WPS 演示</Application>
  <PresentationFormat>宽屏</PresentationFormat>
  <Paragraphs>144</Paragraphs>
  <Slides>37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空白演示</vt:lpstr>
      <vt:lpstr>PowerPoint 演示文稿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老陈</cp:lastModifiedBy>
  <cp:revision>175</cp:revision>
  <dcterms:created xsi:type="dcterms:W3CDTF">2019-06-19T02:08:00Z</dcterms:created>
  <dcterms:modified xsi:type="dcterms:W3CDTF">2022-12-31T04:05:08Z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2052-11.1.0.12132</vt:lpwstr>
  </property>
  <property fmtid="{D5CDD505-2E9C-101B-9397-08002B2CF9AE}" pid="3" name="ICV">
    <vt:lpwstr>5B704434BF93496FA165C614DEE66FA6</vt:lpwstr>
  </property>
</Properties>
</file>